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3"/>
  </p:notesMasterIdLst>
  <p:sldIdLst>
    <p:sldId id="256" r:id="rId2"/>
  </p:sldIdLst>
  <p:sldSz cx="32404050" cy="396049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2" clrIdx="0"/>
  <p:cmAuthor id="1" name="Hiam" initials="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1056" y="-90"/>
      </p:cViewPr>
      <p:guideLst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11389914023024E-2"/>
          <c:y val="0.25553729659978464"/>
          <c:w val="0.93791208562395767"/>
          <c:h val="0.63477709695763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Motivação para o primeiro gole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Influência de amigos</c:v>
                </c:pt>
                <c:pt idx="1">
                  <c:v>Influência da família</c:v>
                </c:pt>
                <c:pt idx="2">
                  <c:v>Curiosidade </c:v>
                </c:pt>
                <c:pt idx="3">
                  <c:v>Outros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0.6000000000000002</c:v>
                </c:pt>
                <c:pt idx="1">
                  <c:v>0.25</c:v>
                </c:pt>
                <c:pt idx="2">
                  <c:v>0.1</c:v>
                </c:pt>
                <c:pt idx="3">
                  <c:v>5.0000000000000017E-2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6995200"/>
        <c:axId val="116833664"/>
      </c:barChart>
      <c:valAx>
        <c:axId val="11683366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16995200"/>
        <c:crosses val="autoZero"/>
        <c:crossBetween val="between"/>
      </c:valAx>
      <c:catAx>
        <c:axId val="1169952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1683366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F3879-A79A-4C95-A177-7D6DF729A69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682A77-35D9-4A5A-AE58-C107C786F97A}">
      <dgm:prSet custT="1"/>
      <dgm:spPr/>
      <dgm:t>
        <a:bodyPr/>
        <a:lstStyle/>
        <a:p>
          <a:pPr algn="ctr" rtl="0"/>
          <a:r>
            <a:rPr lang="pt-BR" sz="5800" dirty="0" smtClean="0"/>
            <a:t>  </a:t>
          </a:r>
          <a:r>
            <a:rPr lang="pt-BR" sz="5800" dirty="0" smtClean="0">
              <a:latin typeface="Times New Roman" pitchFamily="18" charset="0"/>
              <a:cs typeface="Times New Roman" pitchFamily="18" charset="0"/>
            </a:rPr>
            <a:t>INTRODUÇÃO</a:t>
          </a:r>
          <a:endParaRPr lang="pt-BR" sz="5800" dirty="0">
            <a:latin typeface="Times New Roman" pitchFamily="18" charset="0"/>
            <a:cs typeface="Times New Roman" pitchFamily="18" charset="0"/>
          </a:endParaRPr>
        </a:p>
      </dgm:t>
    </dgm:pt>
    <dgm:pt modelId="{7F257932-56A1-485B-957A-5A418E83BCBD}" type="parTrans" cxnId="{0513F6DE-9BDE-433F-9B68-2BA13EF9E678}">
      <dgm:prSet/>
      <dgm:spPr/>
      <dgm:t>
        <a:bodyPr/>
        <a:lstStyle/>
        <a:p>
          <a:endParaRPr lang="pt-BR"/>
        </a:p>
      </dgm:t>
    </dgm:pt>
    <dgm:pt modelId="{B60C285E-42C3-4892-9D6C-E8A3BBF5E268}" type="sibTrans" cxnId="{0513F6DE-9BDE-433F-9B68-2BA13EF9E678}">
      <dgm:prSet/>
      <dgm:spPr/>
      <dgm:t>
        <a:bodyPr/>
        <a:lstStyle/>
        <a:p>
          <a:endParaRPr lang="pt-BR"/>
        </a:p>
      </dgm:t>
    </dgm:pt>
    <dgm:pt modelId="{0CB7C9B6-7767-40B2-BD42-112DF5E75BE8}" type="pres">
      <dgm:prSet presAssocID="{1B8F3879-A79A-4C95-A177-7D6DF729A6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0EDAF43-2DA1-4BD1-A86B-BF3ED368B83B}" type="pres">
      <dgm:prSet presAssocID="{CC682A77-35D9-4A5A-AE58-C107C786F97A}" presName="parentText" presStyleLbl="node1" presStyleIdx="0" presStyleCnt="1" custLinFactNeighborX="-37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8A06C19-DFC4-4BF7-9769-2DFC8A93B09D}" type="presOf" srcId="{1B8F3879-A79A-4C95-A177-7D6DF729A69E}" destId="{0CB7C9B6-7767-40B2-BD42-112DF5E75BE8}" srcOrd="0" destOrd="0" presId="urn:microsoft.com/office/officeart/2005/8/layout/vList2"/>
    <dgm:cxn modelId="{0513F6DE-9BDE-433F-9B68-2BA13EF9E678}" srcId="{1B8F3879-A79A-4C95-A177-7D6DF729A69E}" destId="{CC682A77-35D9-4A5A-AE58-C107C786F97A}" srcOrd="0" destOrd="0" parTransId="{7F257932-56A1-485B-957A-5A418E83BCBD}" sibTransId="{B60C285E-42C3-4892-9D6C-E8A3BBF5E268}"/>
    <dgm:cxn modelId="{BF9449A9-5A51-4432-A625-D7B243870C59}" type="presOf" srcId="{CC682A77-35D9-4A5A-AE58-C107C786F97A}" destId="{D0EDAF43-2DA1-4BD1-A86B-BF3ED368B83B}" srcOrd="0" destOrd="0" presId="urn:microsoft.com/office/officeart/2005/8/layout/vList2"/>
    <dgm:cxn modelId="{02FB162E-7ED8-49E2-BA99-560E9E780F40}" type="presParOf" srcId="{0CB7C9B6-7767-40B2-BD42-112DF5E75BE8}" destId="{D0EDAF43-2DA1-4BD1-A86B-BF3ED368B8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5143FB-2F3F-43E6-ABA9-7049135A7DD3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EABE08D-A0D2-4957-84E6-C84E35C780EC}">
      <dgm:prSet phldrT="[Texto]"/>
      <dgm:spPr/>
      <dgm:t>
        <a:bodyPr/>
        <a:lstStyle/>
        <a:p>
          <a:r>
            <a:rPr lang="pt-BR" dirty="0" smtClean="0"/>
            <a:t>Qual o tipo de metodologia? </a:t>
          </a:r>
          <a:endParaRPr lang="pt-BR" dirty="0"/>
        </a:p>
      </dgm:t>
    </dgm:pt>
    <dgm:pt modelId="{13563EA8-34A1-4C73-A01A-2F140B285DFE}" type="parTrans" cxnId="{B2778055-796A-4C7B-8894-19530BD4EC79}">
      <dgm:prSet/>
      <dgm:spPr/>
      <dgm:t>
        <a:bodyPr/>
        <a:lstStyle/>
        <a:p>
          <a:endParaRPr lang="pt-BR"/>
        </a:p>
      </dgm:t>
    </dgm:pt>
    <dgm:pt modelId="{FB2D4CF2-2214-4226-953A-C1E2388F2489}" type="sibTrans" cxnId="{B2778055-796A-4C7B-8894-19530BD4EC79}">
      <dgm:prSet/>
      <dgm:spPr/>
      <dgm:t>
        <a:bodyPr/>
        <a:lstStyle/>
        <a:p>
          <a:endParaRPr lang="pt-BR"/>
        </a:p>
      </dgm:t>
    </dgm:pt>
    <dgm:pt modelId="{C85F2FC6-EC67-4423-93EA-934AA9D6F348}">
      <dgm:prSet phldrT="[Texto]"/>
      <dgm:spPr/>
      <dgm:t>
        <a:bodyPr/>
        <a:lstStyle/>
        <a:p>
          <a:r>
            <a:rPr lang="pt-BR" dirty="0" smtClean="0"/>
            <a:t> Qual período?</a:t>
          </a:r>
          <a:endParaRPr lang="pt-BR" dirty="0"/>
        </a:p>
      </dgm:t>
    </dgm:pt>
    <dgm:pt modelId="{5790CCB4-C17B-4219-8DCD-AAD66976246D}" type="parTrans" cxnId="{FB1B808F-DFB1-4681-97A9-712D4811253F}">
      <dgm:prSet/>
      <dgm:spPr/>
      <dgm:t>
        <a:bodyPr/>
        <a:lstStyle/>
        <a:p>
          <a:endParaRPr lang="pt-BR"/>
        </a:p>
      </dgm:t>
    </dgm:pt>
    <dgm:pt modelId="{52DB0C2E-865A-4734-87B9-FC4F2E5A45AC}" type="sibTrans" cxnId="{FB1B808F-DFB1-4681-97A9-712D4811253F}">
      <dgm:prSet/>
      <dgm:spPr/>
      <dgm:t>
        <a:bodyPr/>
        <a:lstStyle/>
        <a:p>
          <a:endParaRPr lang="pt-BR"/>
        </a:p>
      </dgm:t>
    </dgm:pt>
    <dgm:pt modelId="{AF965CAC-333C-4563-AD8A-CB8D977A951F}">
      <dgm:prSet phldrT="[Texto]"/>
      <dgm:spPr/>
      <dgm:t>
        <a:bodyPr/>
        <a:lstStyle/>
        <a:p>
          <a:r>
            <a:rPr lang="pt-BR" dirty="0" smtClean="0"/>
            <a:t> Com quem?</a:t>
          </a:r>
          <a:endParaRPr lang="pt-BR" dirty="0"/>
        </a:p>
      </dgm:t>
    </dgm:pt>
    <dgm:pt modelId="{5812AF34-1C96-42FA-8D7C-D0D411047EA1}" type="parTrans" cxnId="{10B79F74-CC5D-4653-B2BF-C5084F4E1E15}">
      <dgm:prSet/>
      <dgm:spPr/>
      <dgm:t>
        <a:bodyPr/>
        <a:lstStyle/>
        <a:p>
          <a:endParaRPr lang="pt-BR"/>
        </a:p>
      </dgm:t>
    </dgm:pt>
    <dgm:pt modelId="{C720D38A-6E03-48B0-BD66-B70CB117C2EE}" type="sibTrans" cxnId="{10B79F74-CC5D-4653-B2BF-C5084F4E1E15}">
      <dgm:prSet/>
      <dgm:spPr/>
      <dgm:t>
        <a:bodyPr/>
        <a:lstStyle/>
        <a:p>
          <a:endParaRPr lang="pt-BR"/>
        </a:p>
      </dgm:t>
    </dgm:pt>
    <dgm:pt modelId="{17EC96D9-61F0-414F-831F-154B7B972913}">
      <dgm:prSet phldrT="[Texto]"/>
      <dgm:spPr/>
      <dgm:t>
        <a:bodyPr/>
        <a:lstStyle/>
        <a:p>
          <a:r>
            <a:rPr lang="pt-BR" dirty="0" smtClean="0"/>
            <a:t>Instrumento utilizado?</a:t>
          </a:r>
          <a:endParaRPr lang="pt-BR" dirty="0"/>
        </a:p>
      </dgm:t>
    </dgm:pt>
    <dgm:pt modelId="{2F9F793F-A0F0-4FF3-BB90-13AEBBA378B7}" type="parTrans" cxnId="{A7CCB815-6C68-45B8-B415-A07BAA6DF3BA}">
      <dgm:prSet/>
      <dgm:spPr/>
      <dgm:t>
        <a:bodyPr/>
        <a:lstStyle/>
        <a:p>
          <a:endParaRPr lang="pt-BR"/>
        </a:p>
      </dgm:t>
    </dgm:pt>
    <dgm:pt modelId="{6E3D29E1-AED8-4883-9D50-1F6F2EA563A0}" type="sibTrans" cxnId="{A7CCB815-6C68-45B8-B415-A07BAA6DF3BA}">
      <dgm:prSet/>
      <dgm:spPr/>
      <dgm:t>
        <a:bodyPr/>
        <a:lstStyle/>
        <a:p>
          <a:endParaRPr lang="pt-BR"/>
        </a:p>
      </dgm:t>
    </dgm:pt>
    <dgm:pt modelId="{139FE253-EA5C-4303-8C98-0A6B6BF9F2BE}">
      <dgm:prSet phldrT="[Texto]"/>
      <dgm:spPr/>
      <dgm:t>
        <a:bodyPr/>
        <a:lstStyle/>
        <a:p>
          <a:r>
            <a:rPr lang="pt-BR" dirty="0" smtClean="0"/>
            <a:t> O que observava?</a:t>
          </a:r>
          <a:endParaRPr lang="pt-BR" dirty="0"/>
        </a:p>
      </dgm:t>
    </dgm:pt>
    <dgm:pt modelId="{8892AF03-A5AB-47C0-87D3-1738009263E4}" type="parTrans" cxnId="{EA3A777B-93DF-4B4F-A6F7-D4336F118738}">
      <dgm:prSet/>
      <dgm:spPr/>
      <dgm:t>
        <a:bodyPr/>
        <a:lstStyle/>
        <a:p>
          <a:endParaRPr lang="pt-BR"/>
        </a:p>
      </dgm:t>
    </dgm:pt>
    <dgm:pt modelId="{6B6D4EDD-600B-4432-A5DE-CA5E751B7F75}" type="sibTrans" cxnId="{EA3A777B-93DF-4B4F-A6F7-D4336F118738}">
      <dgm:prSet/>
      <dgm:spPr/>
      <dgm:t>
        <a:bodyPr/>
        <a:lstStyle/>
        <a:p>
          <a:endParaRPr lang="pt-BR"/>
        </a:p>
      </dgm:t>
    </dgm:pt>
    <dgm:pt modelId="{C97F6CBA-256A-4481-9576-62B915662282}">
      <dgm:prSet phldrT="[Texto]"/>
      <dgm:spPr/>
      <dgm:t>
        <a:bodyPr/>
        <a:lstStyle/>
        <a:p>
          <a:r>
            <a:rPr lang="pt-BR" dirty="0" smtClean="0"/>
            <a:t>Onde foi realizada?</a:t>
          </a:r>
          <a:endParaRPr lang="pt-BR" dirty="0"/>
        </a:p>
      </dgm:t>
    </dgm:pt>
    <dgm:pt modelId="{5B5FCF85-9211-4EDA-B6FB-15D63549BF31}" type="parTrans" cxnId="{CAA9558D-6D2E-4D09-A290-10468EC72C23}">
      <dgm:prSet/>
      <dgm:spPr/>
      <dgm:t>
        <a:bodyPr/>
        <a:lstStyle/>
        <a:p>
          <a:endParaRPr lang="pt-BR"/>
        </a:p>
      </dgm:t>
    </dgm:pt>
    <dgm:pt modelId="{A6BC2B9F-4759-4193-BABD-FAA81611B1D8}" type="sibTrans" cxnId="{CAA9558D-6D2E-4D09-A290-10468EC72C23}">
      <dgm:prSet/>
      <dgm:spPr/>
      <dgm:t>
        <a:bodyPr/>
        <a:lstStyle/>
        <a:p>
          <a:endParaRPr lang="pt-BR"/>
        </a:p>
      </dgm:t>
    </dgm:pt>
    <dgm:pt modelId="{B09D9CB8-4275-46FE-971B-42A9FBD5B8EE}">
      <dgm:prSet phldrT="[Texto]"/>
      <dgm:spPr/>
      <dgm:t>
        <a:bodyPr/>
        <a:lstStyle/>
        <a:p>
          <a:r>
            <a:rPr lang="pt-BR" dirty="0" smtClean="0"/>
            <a:t>Vinculação da atividade?</a:t>
          </a:r>
          <a:endParaRPr lang="pt-BR" dirty="0"/>
        </a:p>
      </dgm:t>
    </dgm:pt>
    <dgm:pt modelId="{62D62DAA-6E00-418E-89F5-BC4C38A03EA1}" type="parTrans" cxnId="{7EC9D23D-5367-4246-949C-4D9434116FC7}">
      <dgm:prSet/>
      <dgm:spPr/>
      <dgm:t>
        <a:bodyPr/>
        <a:lstStyle/>
        <a:p>
          <a:endParaRPr lang="pt-BR"/>
        </a:p>
      </dgm:t>
    </dgm:pt>
    <dgm:pt modelId="{76909A47-7CA9-431C-BFAB-40EF7F848F0B}" type="sibTrans" cxnId="{7EC9D23D-5367-4246-949C-4D9434116FC7}">
      <dgm:prSet/>
      <dgm:spPr/>
      <dgm:t>
        <a:bodyPr/>
        <a:lstStyle/>
        <a:p>
          <a:endParaRPr lang="pt-BR"/>
        </a:p>
      </dgm:t>
    </dgm:pt>
    <dgm:pt modelId="{95DC1193-C5E3-4D8D-AF8B-6F9A0A58BCA4}">
      <dgm:prSet phldrT="[Texto]"/>
      <dgm:spPr/>
      <dgm:t>
        <a:bodyPr/>
        <a:lstStyle/>
        <a:p>
          <a:r>
            <a:rPr lang="pt-BR" dirty="0" smtClean="0"/>
            <a:t>Técnica?</a:t>
          </a:r>
          <a:endParaRPr lang="pt-BR" dirty="0"/>
        </a:p>
      </dgm:t>
    </dgm:pt>
    <dgm:pt modelId="{7B2F024C-56FF-46BD-AC8F-50DB7A910C20}" type="parTrans" cxnId="{6166226B-CE7B-485B-A7EB-88E67F442825}">
      <dgm:prSet/>
      <dgm:spPr/>
      <dgm:t>
        <a:bodyPr/>
        <a:lstStyle/>
        <a:p>
          <a:endParaRPr lang="pt-BR"/>
        </a:p>
      </dgm:t>
    </dgm:pt>
    <dgm:pt modelId="{A1C61994-A4C5-46C5-9B04-4FF82535E54A}" type="sibTrans" cxnId="{6166226B-CE7B-485B-A7EB-88E67F442825}">
      <dgm:prSet/>
      <dgm:spPr/>
      <dgm:t>
        <a:bodyPr/>
        <a:lstStyle/>
        <a:p>
          <a:endParaRPr lang="pt-BR"/>
        </a:p>
      </dgm:t>
    </dgm:pt>
    <dgm:pt modelId="{E8A4D9A6-2900-4A8B-9D93-4375DC4292C5}">
      <dgm:prSet phldrT="[Texto]"/>
      <dgm:spPr/>
      <dgm:t>
        <a:bodyPr/>
        <a:lstStyle/>
        <a:p>
          <a:r>
            <a:rPr lang="pt-BR" dirty="0" smtClean="0"/>
            <a:t>Como foram Registros?</a:t>
          </a:r>
          <a:endParaRPr lang="pt-BR" dirty="0"/>
        </a:p>
      </dgm:t>
    </dgm:pt>
    <dgm:pt modelId="{7C2EC5AB-4736-4259-AAB6-307DE2B62175}" type="parTrans" cxnId="{2C4265D5-B36C-4CE9-A9FE-8E9AD773F842}">
      <dgm:prSet/>
      <dgm:spPr/>
      <dgm:t>
        <a:bodyPr/>
        <a:lstStyle/>
        <a:p>
          <a:endParaRPr lang="pt-BR"/>
        </a:p>
      </dgm:t>
    </dgm:pt>
    <dgm:pt modelId="{22435010-C8F1-47BA-AE07-CC41D534B10E}" type="sibTrans" cxnId="{2C4265D5-B36C-4CE9-A9FE-8E9AD773F842}">
      <dgm:prSet/>
      <dgm:spPr/>
      <dgm:t>
        <a:bodyPr/>
        <a:lstStyle/>
        <a:p>
          <a:endParaRPr lang="pt-BR"/>
        </a:p>
      </dgm:t>
    </dgm:pt>
    <dgm:pt modelId="{BE5FC682-ACC5-4B0A-9695-EB98B4AF347B}" type="pres">
      <dgm:prSet presAssocID="{CE5143FB-2F3F-43E6-ABA9-7049135A7D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13CD059-1AD7-46D7-85C2-1AA4A22C2930}" type="pres">
      <dgm:prSet presAssocID="{1EABE08D-A0D2-4957-84E6-C84E35C780E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B324ADD-3714-41E0-8FF5-1E0EFAE29B81}" type="pres">
      <dgm:prSet presAssocID="{FB2D4CF2-2214-4226-953A-C1E2388F2489}" presName="sibTrans" presStyleLbl="sibTrans1D1" presStyleIdx="0" presStyleCnt="8"/>
      <dgm:spPr/>
      <dgm:t>
        <a:bodyPr/>
        <a:lstStyle/>
        <a:p>
          <a:endParaRPr lang="pt-BR"/>
        </a:p>
      </dgm:t>
    </dgm:pt>
    <dgm:pt modelId="{37F4337E-EA77-4228-BF41-552C94501C4B}" type="pres">
      <dgm:prSet presAssocID="{FB2D4CF2-2214-4226-953A-C1E2388F2489}" presName="connectorText" presStyleLbl="sibTrans1D1" presStyleIdx="0" presStyleCnt="8"/>
      <dgm:spPr/>
      <dgm:t>
        <a:bodyPr/>
        <a:lstStyle/>
        <a:p>
          <a:endParaRPr lang="pt-BR"/>
        </a:p>
      </dgm:t>
    </dgm:pt>
    <dgm:pt modelId="{C9117BCD-6036-4DAC-85A0-74AF6773416D}" type="pres">
      <dgm:prSet presAssocID="{C97F6CBA-256A-4481-9576-62B91566228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67FCA0-CE7F-4A50-9457-48839A5F2878}" type="pres">
      <dgm:prSet presAssocID="{A6BC2B9F-4759-4193-BABD-FAA81611B1D8}" presName="sibTrans" presStyleLbl="sibTrans1D1" presStyleIdx="1" presStyleCnt="8"/>
      <dgm:spPr/>
      <dgm:t>
        <a:bodyPr/>
        <a:lstStyle/>
        <a:p>
          <a:endParaRPr lang="pt-BR"/>
        </a:p>
      </dgm:t>
    </dgm:pt>
    <dgm:pt modelId="{E1F4EF83-05FF-43A9-AA15-0889DD659ED3}" type="pres">
      <dgm:prSet presAssocID="{A6BC2B9F-4759-4193-BABD-FAA81611B1D8}" presName="connectorText" presStyleLbl="sibTrans1D1" presStyleIdx="1" presStyleCnt="8"/>
      <dgm:spPr/>
      <dgm:t>
        <a:bodyPr/>
        <a:lstStyle/>
        <a:p>
          <a:endParaRPr lang="pt-BR"/>
        </a:p>
      </dgm:t>
    </dgm:pt>
    <dgm:pt modelId="{761D7F00-6C77-482A-A7E9-A2B40F586E37}" type="pres">
      <dgm:prSet presAssocID="{C85F2FC6-EC67-4423-93EA-934AA9D6F34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7B2728-D89E-4C94-B204-AF1A637977C4}" type="pres">
      <dgm:prSet presAssocID="{52DB0C2E-865A-4734-87B9-FC4F2E5A45AC}" presName="sibTrans" presStyleLbl="sibTrans1D1" presStyleIdx="2" presStyleCnt="8"/>
      <dgm:spPr/>
      <dgm:t>
        <a:bodyPr/>
        <a:lstStyle/>
        <a:p>
          <a:endParaRPr lang="pt-BR"/>
        </a:p>
      </dgm:t>
    </dgm:pt>
    <dgm:pt modelId="{5BD3F20F-E89F-4C14-B228-EA6E8D43366B}" type="pres">
      <dgm:prSet presAssocID="{52DB0C2E-865A-4734-87B9-FC4F2E5A45AC}" presName="connectorText" presStyleLbl="sibTrans1D1" presStyleIdx="2" presStyleCnt="8"/>
      <dgm:spPr/>
      <dgm:t>
        <a:bodyPr/>
        <a:lstStyle/>
        <a:p>
          <a:endParaRPr lang="pt-BR"/>
        </a:p>
      </dgm:t>
    </dgm:pt>
    <dgm:pt modelId="{5E423722-8EC1-4C93-BB0A-8EC88B264FD0}" type="pres">
      <dgm:prSet presAssocID="{AF965CAC-333C-4563-AD8A-CB8D977A951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D9C2788-52B5-49DE-A66B-FE182457D7A2}" type="pres">
      <dgm:prSet presAssocID="{C720D38A-6E03-48B0-BD66-B70CB117C2EE}" presName="sibTrans" presStyleLbl="sibTrans1D1" presStyleIdx="3" presStyleCnt="8"/>
      <dgm:spPr/>
      <dgm:t>
        <a:bodyPr/>
        <a:lstStyle/>
        <a:p>
          <a:endParaRPr lang="pt-BR"/>
        </a:p>
      </dgm:t>
    </dgm:pt>
    <dgm:pt modelId="{A4DF7630-CA27-4BB3-8021-CFB1DCFC57A7}" type="pres">
      <dgm:prSet presAssocID="{C720D38A-6E03-48B0-BD66-B70CB117C2EE}" presName="connectorText" presStyleLbl="sibTrans1D1" presStyleIdx="3" presStyleCnt="8"/>
      <dgm:spPr/>
      <dgm:t>
        <a:bodyPr/>
        <a:lstStyle/>
        <a:p>
          <a:endParaRPr lang="pt-BR"/>
        </a:p>
      </dgm:t>
    </dgm:pt>
    <dgm:pt modelId="{A3283B23-0E8D-4014-9B19-88DAEAAD5D8E}" type="pres">
      <dgm:prSet presAssocID="{17EC96D9-61F0-414F-831F-154B7B97291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4121E7-5B4E-4C9D-8DE3-D9392A9EEFAD}" type="pres">
      <dgm:prSet presAssocID="{6E3D29E1-AED8-4883-9D50-1F6F2EA563A0}" presName="sibTrans" presStyleLbl="sibTrans1D1" presStyleIdx="4" presStyleCnt="8"/>
      <dgm:spPr/>
      <dgm:t>
        <a:bodyPr/>
        <a:lstStyle/>
        <a:p>
          <a:endParaRPr lang="pt-BR"/>
        </a:p>
      </dgm:t>
    </dgm:pt>
    <dgm:pt modelId="{650E0C22-23AB-4426-815B-94A6BC33017D}" type="pres">
      <dgm:prSet presAssocID="{6E3D29E1-AED8-4883-9D50-1F6F2EA563A0}" presName="connectorText" presStyleLbl="sibTrans1D1" presStyleIdx="4" presStyleCnt="8"/>
      <dgm:spPr/>
      <dgm:t>
        <a:bodyPr/>
        <a:lstStyle/>
        <a:p>
          <a:endParaRPr lang="pt-BR"/>
        </a:p>
      </dgm:t>
    </dgm:pt>
    <dgm:pt modelId="{8A35E0D5-BEC3-44C7-BD23-0FAC3FBEA2C4}" type="pres">
      <dgm:prSet presAssocID="{139FE253-EA5C-4303-8C98-0A6B6BF9F2B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A465CB-E74B-4E8F-BAD2-3EF87A68FA08}" type="pres">
      <dgm:prSet presAssocID="{6B6D4EDD-600B-4432-A5DE-CA5E751B7F75}" presName="sibTrans" presStyleLbl="sibTrans1D1" presStyleIdx="5" presStyleCnt="8"/>
      <dgm:spPr/>
      <dgm:t>
        <a:bodyPr/>
        <a:lstStyle/>
        <a:p>
          <a:endParaRPr lang="pt-BR"/>
        </a:p>
      </dgm:t>
    </dgm:pt>
    <dgm:pt modelId="{178DCD38-82B2-45A4-A3CC-17D776189035}" type="pres">
      <dgm:prSet presAssocID="{6B6D4EDD-600B-4432-A5DE-CA5E751B7F75}" presName="connectorText" presStyleLbl="sibTrans1D1" presStyleIdx="5" presStyleCnt="8"/>
      <dgm:spPr/>
      <dgm:t>
        <a:bodyPr/>
        <a:lstStyle/>
        <a:p>
          <a:endParaRPr lang="pt-BR"/>
        </a:p>
      </dgm:t>
    </dgm:pt>
    <dgm:pt modelId="{C029CD39-B5F9-48CF-8ABD-75C973D41737}" type="pres">
      <dgm:prSet presAssocID="{95DC1193-C5E3-4D8D-AF8B-6F9A0A58BCA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BCAFDB-606E-4B0E-B026-DF8EA0973299}" type="pres">
      <dgm:prSet presAssocID="{A1C61994-A4C5-46C5-9B04-4FF82535E54A}" presName="sibTrans" presStyleLbl="sibTrans1D1" presStyleIdx="6" presStyleCnt="8"/>
      <dgm:spPr/>
      <dgm:t>
        <a:bodyPr/>
        <a:lstStyle/>
        <a:p>
          <a:endParaRPr lang="pt-BR"/>
        </a:p>
      </dgm:t>
    </dgm:pt>
    <dgm:pt modelId="{7A3B804C-C9B1-4FB6-805F-8B1843C38281}" type="pres">
      <dgm:prSet presAssocID="{A1C61994-A4C5-46C5-9B04-4FF82535E54A}" presName="connectorText" presStyleLbl="sibTrans1D1" presStyleIdx="6" presStyleCnt="8"/>
      <dgm:spPr/>
      <dgm:t>
        <a:bodyPr/>
        <a:lstStyle/>
        <a:p>
          <a:endParaRPr lang="pt-BR"/>
        </a:p>
      </dgm:t>
    </dgm:pt>
    <dgm:pt modelId="{44DCABF0-EF14-4841-BDE2-A11E033B5C5E}" type="pres">
      <dgm:prSet presAssocID="{B09D9CB8-4275-46FE-971B-42A9FBD5B8E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A249E5-7979-4254-BFE4-B26C231C59A6}" type="pres">
      <dgm:prSet presAssocID="{76909A47-7CA9-431C-BFAB-40EF7F848F0B}" presName="sibTrans" presStyleLbl="sibTrans1D1" presStyleIdx="7" presStyleCnt="8"/>
      <dgm:spPr/>
      <dgm:t>
        <a:bodyPr/>
        <a:lstStyle/>
        <a:p>
          <a:endParaRPr lang="pt-BR"/>
        </a:p>
      </dgm:t>
    </dgm:pt>
    <dgm:pt modelId="{CCF26CC6-1DA6-4707-B8B9-BF6A315E5740}" type="pres">
      <dgm:prSet presAssocID="{76909A47-7CA9-431C-BFAB-40EF7F848F0B}" presName="connectorText" presStyleLbl="sibTrans1D1" presStyleIdx="7" presStyleCnt="8"/>
      <dgm:spPr/>
      <dgm:t>
        <a:bodyPr/>
        <a:lstStyle/>
        <a:p>
          <a:endParaRPr lang="pt-BR"/>
        </a:p>
      </dgm:t>
    </dgm:pt>
    <dgm:pt modelId="{FA072041-C0B1-4F22-891D-DD32523BE4BC}" type="pres">
      <dgm:prSet presAssocID="{E8A4D9A6-2900-4A8B-9D93-4375DC4292C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08E2054-7642-41D6-91AB-EBD5ABD1C256}" type="presOf" srcId="{C85F2FC6-EC67-4423-93EA-934AA9D6F348}" destId="{761D7F00-6C77-482A-A7E9-A2B40F586E37}" srcOrd="0" destOrd="0" presId="urn:microsoft.com/office/officeart/2005/8/layout/bProcess3"/>
    <dgm:cxn modelId="{6D579361-7328-4375-8F29-85F681C4F922}" type="presOf" srcId="{139FE253-EA5C-4303-8C98-0A6B6BF9F2BE}" destId="{8A35E0D5-BEC3-44C7-BD23-0FAC3FBEA2C4}" srcOrd="0" destOrd="0" presId="urn:microsoft.com/office/officeart/2005/8/layout/bProcess3"/>
    <dgm:cxn modelId="{C6409FF0-253A-411D-BBCF-71FACCD57FED}" type="presOf" srcId="{52DB0C2E-865A-4734-87B9-FC4F2E5A45AC}" destId="{5BD3F20F-E89F-4C14-B228-EA6E8D43366B}" srcOrd="1" destOrd="0" presId="urn:microsoft.com/office/officeart/2005/8/layout/bProcess3"/>
    <dgm:cxn modelId="{7F03A252-663E-4BE1-B0D5-32951DA2D3D2}" type="presOf" srcId="{FB2D4CF2-2214-4226-953A-C1E2388F2489}" destId="{37F4337E-EA77-4228-BF41-552C94501C4B}" srcOrd="1" destOrd="0" presId="urn:microsoft.com/office/officeart/2005/8/layout/bProcess3"/>
    <dgm:cxn modelId="{B2778055-796A-4C7B-8894-19530BD4EC79}" srcId="{CE5143FB-2F3F-43E6-ABA9-7049135A7DD3}" destId="{1EABE08D-A0D2-4957-84E6-C84E35C780EC}" srcOrd="0" destOrd="0" parTransId="{13563EA8-34A1-4C73-A01A-2F140B285DFE}" sibTransId="{FB2D4CF2-2214-4226-953A-C1E2388F2489}"/>
    <dgm:cxn modelId="{AAFED383-D39C-47E9-9F6B-0F4FC576C45D}" type="presOf" srcId="{76909A47-7CA9-431C-BFAB-40EF7F848F0B}" destId="{13A249E5-7979-4254-BFE4-B26C231C59A6}" srcOrd="0" destOrd="0" presId="urn:microsoft.com/office/officeart/2005/8/layout/bProcess3"/>
    <dgm:cxn modelId="{963D182C-C028-4CEE-9C87-F4A59DF0C3AE}" type="presOf" srcId="{17EC96D9-61F0-414F-831F-154B7B972913}" destId="{A3283B23-0E8D-4014-9B19-88DAEAAD5D8E}" srcOrd="0" destOrd="0" presId="urn:microsoft.com/office/officeart/2005/8/layout/bProcess3"/>
    <dgm:cxn modelId="{72427072-0141-40AC-A648-881E5F805FC8}" type="presOf" srcId="{FB2D4CF2-2214-4226-953A-C1E2388F2489}" destId="{7B324ADD-3714-41E0-8FF5-1E0EFAE29B81}" srcOrd="0" destOrd="0" presId="urn:microsoft.com/office/officeart/2005/8/layout/bProcess3"/>
    <dgm:cxn modelId="{4834869B-3986-4EC2-85DC-4FFD3A182502}" type="presOf" srcId="{C97F6CBA-256A-4481-9576-62B915662282}" destId="{C9117BCD-6036-4DAC-85A0-74AF6773416D}" srcOrd="0" destOrd="0" presId="urn:microsoft.com/office/officeart/2005/8/layout/bProcess3"/>
    <dgm:cxn modelId="{2039BCD1-5B06-4FA8-804B-031772D80909}" type="presOf" srcId="{A6BC2B9F-4759-4193-BABD-FAA81611B1D8}" destId="{FE67FCA0-CE7F-4A50-9457-48839A5F2878}" srcOrd="0" destOrd="0" presId="urn:microsoft.com/office/officeart/2005/8/layout/bProcess3"/>
    <dgm:cxn modelId="{0793F594-0612-4C53-A1C6-FB80F8B5173C}" type="presOf" srcId="{A1C61994-A4C5-46C5-9B04-4FF82535E54A}" destId="{64BCAFDB-606E-4B0E-B026-DF8EA0973299}" srcOrd="0" destOrd="0" presId="urn:microsoft.com/office/officeart/2005/8/layout/bProcess3"/>
    <dgm:cxn modelId="{EA3A777B-93DF-4B4F-A6F7-D4336F118738}" srcId="{CE5143FB-2F3F-43E6-ABA9-7049135A7DD3}" destId="{139FE253-EA5C-4303-8C98-0A6B6BF9F2BE}" srcOrd="5" destOrd="0" parTransId="{8892AF03-A5AB-47C0-87D3-1738009263E4}" sibTransId="{6B6D4EDD-600B-4432-A5DE-CA5E751B7F75}"/>
    <dgm:cxn modelId="{FA27C012-420F-4257-BC08-98FDCE7E815E}" type="presOf" srcId="{1EABE08D-A0D2-4957-84E6-C84E35C780EC}" destId="{F13CD059-1AD7-46D7-85C2-1AA4A22C2930}" srcOrd="0" destOrd="0" presId="urn:microsoft.com/office/officeart/2005/8/layout/bProcess3"/>
    <dgm:cxn modelId="{7EC9D23D-5367-4246-949C-4D9434116FC7}" srcId="{CE5143FB-2F3F-43E6-ABA9-7049135A7DD3}" destId="{B09D9CB8-4275-46FE-971B-42A9FBD5B8EE}" srcOrd="7" destOrd="0" parTransId="{62D62DAA-6E00-418E-89F5-BC4C38A03EA1}" sibTransId="{76909A47-7CA9-431C-BFAB-40EF7F848F0B}"/>
    <dgm:cxn modelId="{10CD5983-25D4-454D-96DC-47E54D0C7006}" type="presOf" srcId="{A6BC2B9F-4759-4193-BABD-FAA81611B1D8}" destId="{E1F4EF83-05FF-43A9-AA15-0889DD659ED3}" srcOrd="1" destOrd="0" presId="urn:microsoft.com/office/officeart/2005/8/layout/bProcess3"/>
    <dgm:cxn modelId="{1FA3B8C9-4EE7-444B-88E1-B53CD9FDBBC9}" type="presOf" srcId="{52DB0C2E-865A-4734-87B9-FC4F2E5A45AC}" destId="{497B2728-D89E-4C94-B204-AF1A637977C4}" srcOrd="0" destOrd="0" presId="urn:microsoft.com/office/officeart/2005/8/layout/bProcess3"/>
    <dgm:cxn modelId="{E7EC7281-24CE-4385-B634-551F6C8AAA96}" type="presOf" srcId="{6B6D4EDD-600B-4432-A5DE-CA5E751B7F75}" destId="{178DCD38-82B2-45A4-A3CC-17D776189035}" srcOrd="1" destOrd="0" presId="urn:microsoft.com/office/officeart/2005/8/layout/bProcess3"/>
    <dgm:cxn modelId="{45FB1B12-E9EB-4AB9-AB10-5C4E7FC1A315}" type="presOf" srcId="{E8A4D9A6-2900-4A8B-9D93-4375DC4292C5}" destId="{FA072041-C0B1-4F22-891D-DD32523BE4BC}" srcOrd="0" destOrd="0" presId="urn:microsoft.com/office/officeart/2005/8/layout/bProcess3"/>
    <dgm:cxn modelId="{CAA9558D-6D2E-4D09-A290-10468EC72C23}" srcId="{CE5143FB-2F3F-43E6-ABA9-7049135A7DD3}" destId="{C97F6CBA-256A-4481-9576-62B915662282}" srcOrd="1" destOrd="0" parTransId="{5B5FCF85-9211-4EDA-B6FB-15D63549BF31}" sibTransId="{A6BC2B9F-4759-4193-BABD-FAA81611B1D8}"/>
    <dgm:cxn modelId="{6166226B-CE7B-485B-A7EB-88E67F442825}" srcId="{CE5143FB-2F3F-43E6-ABA9-7049135A7DD3}" destId="{95DC1193-C5E3-4D8D-AF8B-6F9A0A58BCA4}" srcOrd="6" destOrd="0" parTransId="{7B2F024C-56FF-46BD-AC8F-50DB7A910C20}" sibTransId="{A1C61994-A4C5-46C5-9B04-4FF82535E54A}"/>
    <dgm:cxn modelId="{C614F4A4-6398-4009-8273-EE92271E78F1}" type="presOf" srcId="{B09D9CB8-4275-46FE-971B-42A9FBD5B8EE}" destId="{44DCABF0-EF14-4841-BDE2-A11E033B5C5E}" srcOrd="0" destOrd="0" presId="urn:microsoft.com/office/officeart/2005/8/layout/bProcess3"/>
    <dgm:cxn modelId="{ADBEF4FE-DE1F-4524-97A8-C1E962594080}" type="presOf" srcId="{A1C61994-A4C5-46C5-9B04-4FF82535E54A}" destId="{7A3B804C-C9B1-4FB6-805F-8B1843C38281}" srcOrd="1" destOrd="0" presId="urn:microsoft.com/office/officeart/2005/8/layout/bProcess3"/>
    <dgm:cxn modelId="{FB1B808F-DFB1-4681-97A9-712D4811253F}" srcId="{CE5143FB-2F3F-43E6-ABA9-7049135A7DD3}" destId="{C85F2FC6-EC67-4423-93EA-934AA9D6F348}" srcOrd="2" destOrd="0" parTransId="{5790CCB4-C17B-4219-8DCD-AAD66976246D}" sibTransId="{52DB0C2E-865A-4734-87B9-FC4F2E5A45AC}"/>
    <dgm:cxn modelId="{10B79F74-CC5D-4653-B2BF-C5084F4E1E15}" srcId="{CE5143FB-2F3F-43E6-ABA9-7049135A7DD3}" destId="{AF965CAC-333C-4563-AD8A-CB8D977A951F}" srcOrd="3" destOrd="0" parTransId="{5812AF34-1C96-42FA-8D7C-D0D411047EA1}" sibTransId="{C720D38A-6E03-48B0-BD66-B70CB117C2EE}"/>
    <dgm:cxn modelId="{00D03D48-9230-4327-87D8-83E50E4DFACD}" type="presOf" srcId="{C720D38A-6E03-48B0-BD66-B70CB117C2EE}" destId="{5D9C2788-52B5-49DE-A66B-FE182457D7A2}" srcOrd="0" destOrd="0" presId="urn:microsoft.com/office/officeart/2005/8/layout/bProcess3"/>
    <dgm:cxn modelId="{2413AF6E-6998-462A-9AE4-DE272168D965}" type="presOf" srcId="{6B6D4EDD-600B-4432-A5DE-CA5E751B7F75}" destId="{B4A465CB-E74B-4E8F-BAD2-3EF87A68FA08}" srcOrd="0" destOrd="0" presId="urn:microsoft.com/office/officeart/2005/8/layout/bProcess3"/>
    <dgm:cxn modelId="{C3F9B750-3CD7-4876-A07D-A7FD6EB8D3B7}" type="presOf" srcId="{6E3D29E1-AED8-4883-9D50-1F6F2EA563A0}" destId="{650E0C22-23AB-4426-815B-94A6BC33017D}" srcOrd="1" destOrd="0" presId="urn:microsoft.com/office/officeart/2005/8/layout/bProcess3"/>
    <dgm:cxn modelId="{A7CCB815-6C68-45B8-B415-A07BAA6DF3BA}" srcId="{CE5143FB-2F3F-43E6-ABA9-7049135A7DD3}" destId="{17EC96D9-61F0-414F-831F-154B7B972913}" srcOrd="4" destOrd="0" parTransId="{2F9F793F-A0F0-4FF3-BB90-13AEBBA378B7}" sibTransId="{6E3D29E1-AED8-4883-9D50-1F6F2EA563A0}"/>
    <dgm:cxn modelId="{DE9DE28A-E7CC-4D0A-86D5-BC3C6C9959AF}" type="presOf" srcId="{95DC1193-C5E3-4D8D-AF8B-6F9A0A58BCA4}" destId="{C029CD39-B5F9-48CF-8ABD-75C973D41737}" srcOrd="0" destOrd="0" presId="urn:microsoft.com/office/officeart/2005/8/layout/bProcess3"/>
    <dgm:cxn modelId="{003407F1-D304-4C09-B381-F6A84A8E753F}" type="presOf" srcId="{C720D38A-6E03-48B0-BD66-B70CB117C2EE}" destId="{A4DF7630-CA27-4BB3-8021-CFB1DCFC57A7}" srcOrd="1" destOrd="0" presId="urn:microsoft.com/office/officeart/2005/8/layout/bProcess3"/>
    <dgm:cxn modelId="{1024538C-7BCE-40B3-8F52-9147AC64D313}" type="presOf" srcId="{CE5143FB-2F3F-43E6-ABA9-7049135A7DD3}" destId="{BE5FC682-ACC5-4B0A-9695-EB98B4AF347B}" srcOrd="0" destOrd="0" presId="urn:microsoft.com/office/officeart/2005/8/layout/bProcess3"/>
    <dgm:cxn modelId="{B0E750CC-4365-4433-A757-C94E56E32F17}" type="presOf" srcId="{76909A47-7CA9-431C-BFAB-40EF7F848F0B}" destId="{CCF26CC6-1DA6-4707-B8B9-BF6A315E5740}" srcOrd="1" destOrd="0" presId="urn:microsoft.com/office/officeart/2005/8/layout/bProcess3"/>
    <dgm:cxn modelId="{C1712004-1081-4171-8856-0984505392F9}" type="presOf" srcId="{6E3D29E1-AED8-4883-9D50-1F6F2EA563A0}" destId="{164121E7-5B4E-4C9D-8DE3-D9392A9EEFAD}" srcOrd="0" destOrd="0" presId="urn:microsoft.com/office/officeart/2005/8/layout/bProcess3"/>
    <dgm:cxn modelId="{2C4265D5-B36C-4CE9-A9FE-8E9AD773F842}" srcId="{CE5143FB-2F3F-43E6-ABA9-7049135A7DD3}" destId="{E8A4D9A6-2900-4A8B-9D93-4375DC4292C5}" srcOrd="8" destOrd="0" parTransId="{7C2EC5AB-4736-4259-AAB6-307DE2B62175}" sibTransId="{22435010-C8F1-47BA-AE07-CC41D534B10E}"/>
    <dgm:cxn modelId="{7C86E982-C4B9-422F-B34F-38C541BF6ABC}" type="presOf" srcId="{AF965CAC-333C-4563-AD8A-CB8D977A951F}" destId="{5E423722-8EC1-4C93-BB0A-8EC88B264FD0}" srcOrd="0" destOrd="0" presId="urn:microsoft.com/office/officeart/2005/8/layout/bProcess3"/>
    <dgm:cxn modelId="{6B0E6C81-AB03-4623-AA41-949033D7784A}" type="presParOf" srcId="{BE5FC682-ACC5-4B0A-9695-EB98B4AF347B}" destId="{F13CD059-1AD7-46D7-85C2-1AA4A22C2930}" srcOrd="0" destOrd="0" presId="urn:microsoft.com/office/officeart/2005/8/layout/bProcess3"/>
    <dgm:cxn modelId="{ADA5523F-12FE-49C6-AEA4-FFA8386CC304}" type="presParOf" srcId="{BE5FC682-ACC5-4B0A-9695-EB98B4AF347B}" destId="{7B324ADD-3714-41E0-8FF5-1E0EFAE29B81}" srcOrd="1" destOrd="0" presId="urn:microsoft.com/office/officeart/2005/8/layout/bProcess3"/>
    <dgm:cxn modelId="{6BCAC2E4-C559-46D5-AEDD-869A9C34E3AE}" type="presParOf" srcId="{7B324ADD-3714-41E0-8FF5-1E0EFAE29B81}" destId="{37F4337E-EA77-4228-BF41-552C94501C4B}" srcOrd="0" destOrd="0" presId="urn:microsoft.com/office/officeart/2005/8/layout/bProcess3"/>
    <dgm:cxn modelId="{C49CE6F5-A7FA-472E-A161-55234CFC4C34}" type="presParOf" srcId="{BE5FC682-ACC5-4B0A-9695-EB98B4AF347B}" destId="{C9117BCD-6036-4DAC-85A0-74AF6773416D}" srcOrd="2" destOrd="0" presId="urn:microsoft.com/office/officeart/2005/8/layout/bProcess3"/>
    <dgm:cxn modelId="{442B0595-B088-42D2-B552-F123ED2A7E2A}" type="presParOf" srcId="{BE5FC682-ACC5-4B0A-9695-EB98B4AF347B}" destId="{FE67FCA0-CE7F-4A50-9457-48839A5F2878}" srcOrd="3" destOrd="0" presId="urn:microsoft.com/office/officeart/2005/8/layout/bProcess3"/>
    <dgm:cxn modelId="{770846C8-8EAE-4E67-8DB5-DFBFB0A3C194}" type="presParOf" srcId="{FE67FCA0-CE7F-4A50-9457-48839A5F2878}" destId="{E1F4EF83-05FF-43A9-AA15-0889DD659ED3}" srcOrd="0" destOrd="0" presId="urn:microsoft.com/office/officeart/2005/8/layout/bProcess3"/>
    <dgm:cxn modelId="{3F8403F7-3C0E-4244-AB8B-0D24FA00779F}" type="presParOf" srcId="{BE5FC682-ACC5-4B0A-9695-EB98B4AF347B}" destId="{761D7F00-6C77-482A-A7E9-A2B40F586E37}" srcOrd="4" destOrd="0" presId="urn:microsoft.com/office/officeart/2005/8/layout/bProcess3"/>
    <dgm:cxn modelId="{90E63C96-5465-40AC-ABAF-1D58AA3A7094}" type="presParOf" srcId="{BE5FC682-ACC5-4B0A-9695-EB98B4AF347B}" destId="{497B2728-D89E-4C94-B204-AF1A637977C4}" srcOrd="5" destOrd="0" presId="urn:microsoft.com/office/officeart/2005/8/layout/bProcess3"/>
    <dgm:cxn modelId="{B9B19943-C70C-4006-AD2E-E69DDEC8E5E4}" type="presParOf" srcId="{497B2728-D89E-4C94-B204-AF1A637977C4}" destId="{5BD3F20F-E89F-4C14-B228-EA6E8D43366B}" srcOrd="0" destOrd="0" presId="urn:microsoft.com/office/officeart/2005/8/layout/bProcess3"/>
    <dgm:cxn modelId="{0ECCBF16-47C4-4125-9ACF-AC4764D0238C}" type="presParOf" srcId="{BE5FC682-ACC5-4B0A-9695-EB98B4AF347B}" destId="{5E423722-8EC1-4C93-BB0A-8EC88B264FD0}" srcOrd="6" destOrd="0" presId="urn:microsoft.com/office/officeart/2005/8/layout/bProcess3"/>
    <dgm:cxn modelId="{6D850764-02D3-464D-A321-364E07806158}" type="presParOf" srcId="{BE5FC682-ACC5-4B0A-9695-EB98B4AF347B}" destId="{5D9C2788-52B5-49DE-A66B-FE182457D7A2}" srcOrd="7" destOrd="0" presId="urn:microsoft.com/office/officeart/2005/8/layout/bProcess3"/>
    <dgm:cxn modelId="{374AFF5D-BAF0-48B0-832D-C0E45495095F}" type="presParOf" srcId="{5D9C2788-52B5-49DE-A66B-FE182457D7A2}" destId="{A4DF7630-CA27-4BB3-8021-CFB1DCFC57A7}" srcOrd="0" destOrd="0" presId="urn:microsoft.com/office/officeart/2005/8/layout/bProcess3"/>
    <dgm:cxn modelId="{C0C96E92-2A88-4C3F-88E8-1313A98179A9}" type="presParOf" srcId="{BE5FC682-ACC5-4B0A-9695-EB98B4AF347B}" destId="{A3283B23-0E8D-4014-9B19-88DAEAAD5D8E}" srcOrd="8" destOrd="0" presId="urn:microsoft.com/office/officeart/2005/8/layout/bProcess3"/>
    <dgm:cxn modelId="{609F46A2-5FBC-43C2-A4ED-A7CB8DDBA992}" type="presParOf" srcId="{BE5FC682-ACC5-4B0A-9695-EB98B4AF347B}" destId="{164121E7-5B4E-4C9D-8DE3-D9392A9EEFAD}" srcOrd="9" destOrd="0" presId="urn:microsoft.com/office/officeart/2005/8/layout/bProcess3"/>
    <dgm:cxn modelId="{06279C00-841B-41DD-8B63-70A0A7B40505}" type="presParOf" srcId="{164121E7-5B4E-4C9D-8DE3-D9392A9EEFAD}" destId="{650E0C22-23AB-4426-815B-94A6BC33017D}" srcOrd="0" destOrd="0" presId="urn:microsoft.com/office/officeart/2005/8/layout/bProcess3"/>
    <dgm:cxn modelId="{6CFC1C76-FB77-45F7-8460-41CF8296FF7F}" type="presParOf" srcId="{BE5FC682-ACC5-4B0A-9695-EB98B4AF347B}" destId="{8A35E0D5-BEC3-44C7-BD23-0FAC3FBEA2C4}" srcOrd="10" destOrd="0" presId="urn:microsoft.com/office/officeart/2005/8/layout/bProcess3"/>
    <dgm:cxn modelId="{7BAC4B13-D83A-4D51-BD5E-EA028DAFADD9}" type="presParOf" srcId="{BE5FC682-ACC5-4B0A-9695-EB98B4AF347B}" destId="{B4A465CB-E74B-4E8F-BAD2-3EF87A68FA08}" srcOrd="11" destOrd="0" presId="urn:microsoft.com/office/officeart/2005/8/layout/bProcess3"/>
    <dgm:cxn modelId="{02380C06-ED8F-40C7-857E-B50AD0D45F55}" type="presParOf" srcId="{B4A465CB-E74B-4E8F-BAD2-3EF87A68FA08}" destId="{178DCD38-82B2-45A4-A3CC-17D776189035}" srcOrd="0" destOrd="0" presId="urn:microsoft.com/office/officeart/2005/8/layout/bProcess3"/>
    <dgm:cxn modelId="{F9EE4493-A8DA-4B5F-98A6-5CFCAF946672}" type="presParOf" srcId="{BE5FC682-ACC5-4B0A-9695-EB98B4AF347B}" destId="{C029CD39-B5F9-48CF-8ABD-75C973D41737}" srcOrd="12" destOrd="0" presId="urn:microsoft.com/office/officeart/2005/8/layout/bProcess3"/>
    <dgm:cxn modelId="{C64BF33C-1DCE-4A82-9C01-3A031F4949EB}" type="presParOf" srcId="{BE5FC682-ACC5-4B0A-9695-EB98B4AF347B}" destId="{64BCAFDB-606E-4B0E-B026-DF8EA0973299}" srcOrd="13" destOrd="0" presId="urn:microsoft.com/office/officeart/2005/8/layout/bProcess3"/>
    <dgm:cxn modelId="{CFD85FFC-A43B-480C-8371-CE6346309DFE}" type="presParOf" srcId="{64BCAFDB-606E-4B0E-B026-DF8EA0973299}" destId="{7A3B804C-C9B1-4FB6-805F-8B1843C38281}" srcOrd="0" destOrd="0" presId="urn:microsoft.com/office/officeart/2005/8/layout/bProcess3"/>
    <dgm:cxn modelId="{AC449019-AD9A-4E43-98E8-60FAA3A4A633}" type="presParOf" srcId="{BE5FC682-ACC5-4B0A-9695-EB98B4AF347B}" destId="{44DCABF0-EF14-4841-BDE2-A11E033B5C5E}" srcOrd="14" destOrd="0" presId="urn:microsoft.com/office/officeart/2005/8/layout/bProcess3"/>
    <dgm:cxn modelId="{50B8A46B-9A79-4B4A-AEE5-73EC2E7E5347}" type="presParOf" srcId="{BE5FC682-ACC5-4B0A-9695-EB98B4AF347B}" destId="{13A249E5-7979-4254-BFE4-B26C231C59A6}" srcOrd="15" destOrd="0" presId="urn:microsoft.com/office/officeart/2005/8/layout/bProcess3"/>
    <dgm:cxn modelId="{A1F4A0E6-C6C8-4BF1-AF2D-D51B3D919B3E}" type="presParOf" srcId="{13A249E5-7979-4254-BFE4-B26C231C59A6}" destId="{CCF26CC6-1DA6-4707-B8B9-BF6A315E5740}" srcOrd="0" destOrd="0" presId="urn:microsoft.com/office/officeart/2005/8/layout/bProcess3"/>
    <dgm:cxn modelId="{171C935C-6928-4108-AC16-B680A0411A59}" type="presParOf" srcId="{BE5FC682-ACC5-4B0A-9695-EB98B4AF347B}" destId="{FA072041-C0B1-4F22-891D-DD32523BE4BC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DAF43-2DA1-4BD1-A86B-BF3ED368B83B}">
      <dsp:nvSpPr>
        <dsp:cNvPr id="0" name=""/>
        <dsp:cNvSpPr/>
      </dsp:nvSpPr>
      <dsp:spPr>
        <a:xfrm>
          <a:off x="0" y="320"/>
          <a:ext cx="14545615" cy="13381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  </a:t>
          </a:r>
          <a:r>
            <a:rPr lang="pt-BR" sz="5800" kern="1200" dirty="0" smtClean="0">
              <a:latin typeface="Times New Roman" pitchFamily="18" charset="0"/>
              <a:cs typeface="Times New Roman" pitchFamily="18" charset="0"/>
            </a:rPr>
            <a:t>INTRODUÇÃO</a:t>
          </a:r>
          <a:endParaRPr lang="pt-BR" sz="5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325" y="65645"/>
        <a:ext cx="14414965" cy="1207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24ADD-3714-41E0-8FF5-1E0EFAE29B81}">
      <dsp:nvSpPr>
        <dsp:cNvPr id="0" name=""/>
        <dsp:cNvSpPr/>
      </dsp:nvSpPr>
      <dsp:spPr>
        <a:xfrm>
          <a:off x="4240680" y="366466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87643" y="3705516"/>
        <a:ext cx="48659" cy="9731"/>
      </dsp:txXfrm>
    </dsp:sp>
    <dsp:sp modelId="{F13CD059-1AD7-46D7-85C2-1AA4A22C2930}">
      <dsp:nvSpPr>
        <dsp:cNvPr id="0" name=""/>
        <dsp:cNvSpPr/>
      </dsp:nvSpPr>
      <dsp:spPr>
        <a:xfrm>
          <a:off x="11240" y="244101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Qual o tipo de metodologia? </a:t>
          </a:r>
          <a:endParaRPr lang="pt-BR" sz="4800" kern="1200" dirty="0"/>
        </a:p>
      </dsp:txBody>
      <dsp:txXfrm>
        <a:off x="11240" y="2441010"/>
        <a:ext cx="4231240" cy="2538744"/>
      </dsp:txXfrm>
    </dsp:sp>
    <dsp:sp modelId="{FE67FCA0-CE7F-4A50-9457-48839A5F2878}">
      <dsp:nvSpPr>
        <dsp:cNvPr id="0" name=""/>
        <dsp:cNvSpPr/>
      </dsp:nvSpPr>
      <dsp:spPr>
        <a:xfrm>
          <a:off x="9445106" y="366466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9892069" y="3705516"/>
        <a:ext cx="48659" cy="9731"/>
      </dsp:txXfrm>
    </dsp:sp>
    <dsp:sp modelId="{C9117BCD-6036-4DAC-85A0-74AF6773416D}">
      <dsp:nvSpPr>
        <dsp:cNvPr id="0" name=""/>
        <dsp:cNvSpPr/>
      </dsp:nvSpPr>
      <dsp:spPr>
        <a:xfrm>
          <a:off x="5215666" y="244101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Onde foi realizada?</a:t>
          </a:r>
          <a:endParaRPr lang="pt-BR" sz="4800" kern="1200" dirty="0"/>
        </a:p>
      </dsp:txBody>
      <dsp:txXfrm>
        <a:off x="5215666" y="2441010"/>
        <a:ext cx="4231240" cy="2538744"/>
      </dsp:txXfrm>
    </dsp:sp>
    <dsp:sp modelId="{497B2728-D89E-4C94-B204-AF1A637977C4}">
      <dsp:nvSpPr>
        <dsp:cNvPr id="0" name=""/>
        <dsp:cNvSpPr/>
      </dsp:nvSpPr>
      <dsp:spPr>
        <a:xfrm>
          <a:off x="2126860" y="4977955"/>
          <a:ext cx="10408851" cy="942585"/>
        </a:xfrm>
        <a:custGeom>
          <a:avLst/>
          <a:gdLst/>
          <a:ahLst/>
          <a:cxnLst/>
          <a:rect l="0" t="0" r="0" b="0"/>
          <a:pathLst>
            <a:path>
              <a:moveTo>
                <a:pt x="10408851" y="0"/>
              </a:moveTo>
              <a:lnTo>
                <a:pt x="10408851" y="488392"/>
              </a:lnTo>
              <a:lnTo>
                <a:pt x="0" y="488392"/>
              </a:lnTo>
              <a:lnTo>
                <a:pt x="0" y="94258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7069930" y="5444381"/>
        <a:ext cx="522712" cy="9731"/>
      </dsp:txXfrm>
    </dsp:sp>
    <dsp:sp modelId="{761D7F00-6C77-482A-A7E9-A2B40F586E37}">
      <dsp:nvSpPr>
        <dsp:cNvPr id="0" name=""/>
        <dsp:cNvSpPr/>
      </dsp:nvSpPr>
      <dsp:spPr>
        <a:xfrm>
          <a:off x="10420092" y="244101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 Qual período?</a:t>
          </a:r>
          <a:endParaRPr lang="pt-BR" sz="4800" kern="1200" dirty="0"/>
        </a:p>
      </dsp:txBody>
      <dsp:txXfrm>
        <a:off x="10420092" y="2441010"/>
        <a:ext cx="4231240" cy="2538744"/>
      </dsp:txXfrm>
    </dsp:sp>
    <dsp:sp modelId="{5D9C2788-52B5-49DE-A66B-FE182457D7A2}">
      <dsp:nvSpPr>
        <dsp:cNvPr id="0" name=""/>
        <dsp:cNvSpPr/>
      </dsp:nvSpPr>
      <dsp:spPr>
        <a:xfrm>
          <a:off x="4240680" y="717659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87643" y="7217446"/>
        <a:ext cx="48659" cy="9731"/>
      </dsp:txXfrm>
    </dsp:sp>
    <dsp:sp modelId="{5E423722-8EC1-4C93-BB0A-8EC88B264FD0}">
      <dsp:nvSpPr>
        <dsp:cNvPr id="0" name=""/>
        <dsp:cNvSpPr/>
      </dsp:nvSpPr>
      <dsp:spPr>
        <a:xfrm>
          <a:off x="11240" y="595294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 Com quem?</a:t>
          </a:r>
          <a:endParaRPr lang="pt-BR" sz="4800" kern="1200" dirty="0"/>
        </a:p>
      </dsp:txBody>
      <dsp:txXfrm>
        <a:off x="11240" y="5952940"/>
        <a:ext cx="4231240" cy="2538744"/>
      </dsp:txXfrm>
    </dsp:sp>
    <dsp:sp modelId="{164121E7-5B4E-4C9D-8DE3-D9392A9EEFAD}">
      <dsp:nvSpPr>
        <dsp:cNvPr id="0" name=""/>
        <dsp:cNvSpPr/>
      </dsp:nvSpPr>
      <dsp:spPr>
        <a:xfrm>
          <a:off x="9445106" y="717659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9892069" y="7217446"/>
        <a:ext cx="48659" cy="9731"/>
      </dsp:txXfrm>
    </dsp:sp>
    <dsp:sp modelId="{A3283B23-0E8D-4014-9B19-88DAEAAD5D8E}">
      <dsp:nvSpPr>
        <dsp:cNvPr id="0" name=""/>
        <dsp:cNvSpPr/>
      </dsp:nvSpPr>
      <dsp:spPr>
        <a:xfrm>
          <a:off x="5215666" y="595294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Instrumento utilizado?</a:t>
          </a:r>
          <a:endParaRPr lang="pt-BR" sz="4800" kern="1200" dirty="0"/>
        </a:p>
      </dsp:txBody>
      <dsp:txXfrm>
        <a:off x="5215666" y="5952940"/>
        <a:ext cx="4231240" cy="2538744"/>
      </dsp:txXfrm>
    </dsp:sp>
    <dsp:sp modelId="{B4A465CB-E74B-4E8F-BAD2-3EF87A68FA08}">
      <dsp:nvSpPr>
        <dsp:cNvPr id="0" name=""/>
        <dsp:cNvSpPr/>
      </dsp:nvSpPr>
      <dsp:spPr>
        <a:xfrm>
          <a:off x="2126860" y="8489884"/>
          <a:ext cx="10408851" cy="942585"/>
        </a:xfrm>
        <a:custGeom>
          <a:avLst/>
          <a:gdLst/>
          <a:ahLst/>
          <a:cxnLst/>
          <a:rect l="0" t="0" r="0" b="0"/>
          <a:pathLst>
            <a:path>
              <a:moveTo>
                <a:pt x="10408851" y="0"/>
              </a:moveTo>
              <a:lnTo>
                <a:pt x="10408851" y="488392"/>
              </a:lnTo>
              <a:lnTo>
                <a:pt x="0" y="488392"/>
              </a:lnTo>
              <a:lnTo>
                <a:pt x="0" y="94258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7069930" y="8956311"/>
        <a:ext cx="522712" cy="9731"/>
      </dsp:txXfrm>
    </dsp:sp>
    <dsp:sp modelId="{8A35E0D5-BEC3-44C7-BD23-0FAC3FBEA2C4}">
      <dsp:nvSpPr>
        <dsp:cNvPr id="0" name=""/>
        <dsp:cNvSpPr/>
      </dsp:nvSpPr>
      <dsp:spPr>
        <a:xfrm>
          <a:off x="10420092" y="5952940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 O que observava?</a:t>
          </a:r>
          <a:endParaRPr lang="pt-BR" sz="4800" kern="1200" dirty="0"/>
        </a:p>
      </dsp:txBody>
      <dsp:txXfrm>
        <a:off x="10420092" y="5952940"/>
        <a:ext cx="4231240" cy="2538744"/>
      </dsp:txXfrm>
    </dsp:sp>
    <dsp:sp modelId="{64BCAFDB-606E-4B0E-B026-DF8EA0973299}">
      <dsp:nvSpPr>
        <dsp:cNvPr id="0" name=""/>
        <dsp:cNvSpPr/>
      </dsp:nvSpPr>
      <dsp:spPr>
        <a:xfrm>
          <a:off x="4240680" y="1068852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687643" y="10729376"/>
        <a:ext cx="48659" cy="9731"/>
      </dsp:txXfrm>
    </dsp:sp>
    <dsp:sp modelId="{C029CD39-B5F9-48CF-8ABD-75C973D41737}">
      <dsp:nvSpPr>
        <dsp:cNvPr id="0" name=""/>
        <dsp:cNvSpPr/>
      </dsp:nvSpPr>
      <dsp:spPr>
        <a:xfrm>
          <a:off x="11240" y="9464869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Técnica?</a:t>
          </a:r>
          <a:endParaRPr lang="pt-BR" sz="4800" kern="1200" dirty="0"/>
        </a:p>
      </dsp:txBody>
      <dsp:txXfrm>
        <a:off x="11240" y="9464869"/>
        <a:ext cx="4231240" cy="2538744"/>
      </dsp:txXfrm>
    </dsp:sp>
    <dsp:sp modelId="{13A249E5-7979-4254-BFE4-B26C231C59A6}">
      <dsp:nvSpPr>
        <dsp:cNvPr id="0" name=""/>
        <dsp:cNvSpPr/>
      </dsp:nvSpPr>
      <dsp:spPr>
        <a:xfrm>
          <a:off x="9445106" y="10688522"/>
          <a:ext cx="9425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4258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9892069" y="10729376"/>
        <a:ext cx="48659" cy="9731"/>
      </dsp:txXfrm>
    </dsp:sp>
    <dsp:sp modelId="{44DCABF0-EF14-4841-BDE2-A11E033B5C5E}">
      <dsp:nvSpPr>
        <dsp:cNvPr id="0" name=""/>
        <dsp:cNvSpPr/>
      </dsp:nvSpPr>
      <dsp:spPr>
        <a:xfrm>
          <a:off x="5215666" y="9464869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Vinculação da atividade?</a:t>
          </a:r>
          <a:endParaRPr lang="pt-BR" sz="4800" kern="1200" dirty="0"/>
        </a:p>
      </dsp:txBody>
      <dsp:txXfrm>
        <a:off x="5215666" y="9464869"/>
        <a:ext cx="4231240" cy="2538744"/>
      </dsp:txXfrm>
    </dsp:sp>
    <dsp:sp modelId="{FA072041-C0B1-4F22-891D-DD32523BE4BC}">
      <dsp:nvSpPr>
        <dsp:cNvPr id="0" name=""/>
        <dsp:cNvSpPr/>
      </dsp:nvSpPr>
      <dsp:spPr>
        <a:xfrm>
          <a:off x="10420092" y="9464869"/>
          <a:ext cx="4231240" cy="25387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kern="1200" dirty="0" smtClean="0"/>
            <a:t>Como foram Registros?</a:t>
          </a:r>
          <a:endParaRPr lang="pt-BR" sz="4800" kern="1200" dirty="0"/>
        </a:p>
      </dsp:txBody>
      <dsp:txXfrm>
        <a:off x="10420092" y="9464869"/>
        <a:ext cx="4231240" cy="2538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0.03498</cdr:x>
      <cdr:y>0.00917</cdr:y>
    </cdr:from>
    <cdr:to>
      <cdr:x>0.99432</cdr:x>
      <cdr:y>0.11927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0066" y="71438"/>
          <a:ext cx="13716096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0.01999</cdr:x>
      <cdr:y>0.04587</cdr:y>
    </cdr:from>
    <cdr:to>
      <cdr:x>0.97933</cdr:x>
      <cdr:y>0.20183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85752" y="357190"/>
          <a:ext cx="13716096" cy="121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0.005</cdr:x>
      <cdr:y>0.00917</cdr:y>
    </cdr:from>
    <cdr:to>
      <cdr:x>0.99932</cdr:x>
      <cdr:y>0.14679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71438" y="71438"/>
          <a:ext cx="14216162" cy="1071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4000" dirty="0" smtClean="0">
              <a:latin typeface="Times New Roman" pitchFamily="18" charset="0"/>
              <a:cs typeface="Times New Roman" pitchFamily="18" charset="0"/>
            </a:rPr>
            <a:t>Gráfico 1 –O que mostra o GRÁFICO/Tabela?ilustrações em geral(IDENTIFICAR)</a:t>
          </a:r>
        </a:p>
        <a:p xmlns:a="http://schemas.openxmlformats.org/drawingml/2006/main">
          <a:r>
            <a:rPr lang="pt-BR" sz="4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pt-BR" sz="4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F107E-A6F6-4E48-A405-84B312D10B60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E1FD7-51FD-49AB-8A8A-71F727ED21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62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E1FD7-51FD-49AB-8A8A-71F727ED21A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4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7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586037"/>
            <a:ext cx="7290911" cy="3379255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586037"/>
            <a:ext cx="21332666" cy="3379255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4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32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5449850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3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11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9241158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9241158"/>
            <a:ext cx="14311789" cy="26137436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0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35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3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26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576864"/>
            <a:ext cx="10660709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8287705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66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92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2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3749-A757-45F5-9BD1-C6E3EB4CF88C}" type="datetimeFigureOut">
              <a:rPr lang="pt-BR" smtClean="0"/>
              <a:pPr/>
              <a:t>26/11/2018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449A-568D-4E94-9B2C-ED753F35F5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57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microsoft.com/office/2007/relationships/hdphoto" Target="../media/hdphoto1.wdp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74242" y="8833319"/>
            <a:ext cx="309654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Autores ,Tamanho 44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pt-BR" sz="4400" i="1" dirty="0" smtClean="0">
                <a:latin typeface="Times New Roman" pitchFamily="18" charset="0"/>
                <a:cs typeface="Times New Roman" pitchFamily="18" charset="0"/>
              </a:rPr>
              <a:t> e-mail e afiliação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944532632"/>
              </p:ext>
            </p:extLst>
          </p:nvPr>
        </p:nvGraphicFramePr>
        <p:xfrm>
          <a:off x="630375" y="11537061"/>
          <a:ext cx="14545616" cy="1338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64616" y="12998399"/>
            <a:ext cx="14522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2 parágrafos, Times , tamanho 44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72387" y="22295471"/>
            <a:ext cx="14918277" cy="1604417"/>
            <a:chOff x="-437258" y="-428027"/>
            <a:chExt cx="14918277" cy="2247696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-437258" y="-428027"/>
              <a:ext cx="14773265" cy="2247696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ângulo 12"/>
            <p:cNvSpPr/>
            <p:nvPr/>
          </p:nvSpPr>
          <p:spPr>
            <a:xfrm>
              <a:off x="64597" y="72376"/>
              <a:ext cx="14416422" cy="1194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5800" kern="1200" dirty="0" smtClean="0"/>
                <a:t>  </a:t>
              </a:r>
              <a:r>
                <a:rPr lang="pt-BR" sz="5800" dirty="0" smtClean="0">
                  <a:latin typeface="Times New Roman" pitchFamily="18" charset="0"/>
                  <a:cs typeface="Times New Roman" pitchFamily="18" charset="0"/>
                </a:rPr>
                <a:t>OBJETIVO</a:t>
              </a:r>
              <a:endParaRPr lang="pt-BR" sz="5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356843" y="24268406"/>
            <a:ext cx="14416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          Colocar o objetivo GERAL.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-10947" y="26052867"/>
            <a:ext cx="14545616" cy="1323270"/>
            <a:chOff x="0" y="7779"/>
            <a:chExt cx="14545616" cy="1323270"/>
          </a:xfrm>
        </p:grpSpPr>
        <p:sp>
          <p:nvSpPr>
            <p:cNvPr id="16" name="Retângulo de cantos arredondados 15"/>
            <p:cNvSpPr/>
            <p:nvPr/>
          </p:nvSpPr>
          <p:spPr>
            <a:xfrm>
              <a:off x="0" y="7779"/>
              <a:ext cx="14545616" cy="132327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 16"/>
            <p:cNvSpPr/>
            <p:nvPr/>
          </p:nvSpPr>
          <p:spPr>
            <a:xfrm>
              <a:off x="64597" y="7779"/>
              <a:ext cx="14416422" cy="1194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5800" kern="12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t-BR" sz="5800" dirty="0" smtClean="0">
                  <a:latin typeface="Times New Roman" pitchFamily="18" charset="0"/>
                  <a:cs typeface="Times New Roman" pitchFamily="18" charset="0"/>
                </a:rPr>
                <a:t>METODOLOGIA</a:t>
              </a:r>
              <a:endParaRPr lang="pt-BR" sz="5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896983365"/>
              </p:ext>
            </p:extLst>
          </p:nvPr>
        </p:nvGraphicFramePr>
        <p:xfrm>
          <a:off x="0" y="26168162"/>
          <a:ext cx="14662573" cy="1444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9" name="Grupo 18"/>
          <p:cNvGrpSpPr/>
          <p:nvPr/>
        </p:nvGrpSpPr>
        <p:grpSpPr>
          <a:xfrm>
            <a:off x="17773661" y="11623097"/>
            <a:ext cx="14545616" cy="1323270"/>
            <a:chOff x="0" y="7779"/>
            <a:chExt cx="14545616" cy="1323270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0" y="7779"/>
              <a:ext cx="14545616" cy="132327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tângulo 20"/>
            <p:cNvSpPr/>
            <p:nvPr/>
          </p:nvSpPr>
          <p:spPr>
            <a:xfrm>
              <a:off x="64597" y="72376"/>
              <a:ext cx="14416422" cy="1194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5800" kern="1200" dirty="0" smtClean="0"/>
                <a:t>  </a:t>
              </a:r>
              <a:r>
                <a:rPr lang="pt-BR" sz="5800" dirty="0" smtClean="0">
                  <a:latin typeface="Times New Roman" pitchFamily="18" charset="0"/>
                  <a:cs typeface="Times New Roman" pitchFamily="18" charset="0"/>
                </a:rPr>
                <a:t>RESULTADOS E DISCUSSÃO</a:t>
              </a:r>
              <a:endParaRPr lang="pt-BR" sz="5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1992713798"/>
              </p:ext>
            </p:extLst>
          </p:nvPr>
        </p:nvGraphicFramePr>
        <p:xfrm>
          <a:off x="17559347" y="13546256"/>
          <a:ext cx="14297316" cy="7984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pSp>
        <p:nvGrpSpPr>
          <p:cNvPr id="23" name="Grupo 22"/>
          <p:cNvGrpSpPr/>
          <p:nvPr/>
        </p:nvGrpSpPr>
        <p:grpSpPr>
          <a:xfrm>
            <a:off x="17858434" y="30532150"/>
            <a:ext cx="14545616" cy="1323270"/>
            <a:chOff x="-64597" y="-1109743"/>
            <a:chExt cx="14545616" cy="1323270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-64597" y="-1109743"/>
              <a:ext cx="14545616" cy="132327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ângulo 24"/>
            <p:cNvSpPr/>
            <p:nvPr/>
          </p:nvSpPr>
          <p:spPr>
            <a:xfrm>
              <a:off x="64597" y="-980549"/>
              <a:ext cx="14416422" cy="1194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5800" kern="12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t-BR" sz="5800" dirty="0" smtClean="0">
                  <a:latin typeface="Times New Roman" pitchFamily="18" charset="0"/>
                  <a:cs typeface="Times New Roman" pitchFamily="18" charset="0"/>
                </a:rPr>
                <a:t>CONCLUSÃO</a:t>
              </a:r>
              <a:endParaRPr lang="pt-BR" sz="5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17773661" y="31960910"/>
            <a:ext cx="14113568" cy="392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Em tópicos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Em tópicos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Em tópicos</a:t>
            </a:r>
            <a:endParaRPr lang="pt-BR" dirty="0"/>
          </a:p>
        </p:txBody>
      </p:sp>
      <p:grpSp>
        <p:nvGrpSpPr>
          <p:cNvPr id="28" name="Grupo 27"/>
          <p:cNvGrpSpPr/>
          <p:nvPr/>
        </p:nvGrpSpPr>
        <p:grpSpPr>
          <a:xfrm>
            <a:off x="17858434" y="35818562"/>
            <a:ext cx="14545616" cy="1323270"/>
            <a:chOff x="0" y="7779"/>
            <a:chExt cx="14545616" cy="1323270"/>
          </a:xfrm>
        </p:grpSpPr>
        <p:sp>
          <p:nvSpPr>
            <p:cNvPr id="29" name="Retângulo de cantos arredondados 28"/>
            <p:cNvSpPr/>
            <p:nvPr/>
          </p:nvSpPr>
          <p:spPr>
            <a:xfrm>
              <a:off x="0" y="7779"/>
              <a:ext cx="14545616" cy="132327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tângulo 29"/>
            <p:cNvSpPr/>
            <p:nvPr/>
          </p:nvSpPr>
          <p:spPr>
            <a:xfrm>
              <a:off x="64597" y="7779"/>
              <a:ext cx="14416422" cy="11940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980" tIns="220980" rIns="220980" bIns="220980" numCol="1" spcCol="1270" anchor="ctr" anchorCtr="0">
              <a:noAutofit/>
            </a:bodyPr>
            <a:lstStyle/>
            <a:p>
              <a:pPr lvl="0" algn="ctr" defTabSz="2578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5800" kern="12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t-BR" sz="5800" dirty="0" smtClean="0">
                  <a:latin typeface="Times New Roman" pitchFamily="18" charset="0"/>
                  <a:cs typeface="Times New Roman" pitchFamily="18" charset="0"/>
                </a:rPr>
                <a:t>REFERÊNCIAS </a:t>
              </a:r>
              <a:endParaRPr lang="pt-BR" sz="5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17702223" y="22102285"/>
            <a:ext cx="12573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Figura 1: O que mostra a Figura(IDENTIFICAR)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 flipH="1">
            <a:off x="864321" y="7057059"/>
            <a:ext cx="31022908" cy="101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Título do trabalho, Times </a:t>
            </a:r>
            <a:r>
              <a:rPr lang="pt-BR" sz="6000" b="1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, tamanho 60</a:t>
            </a:r>
            <a:endParaRPr lang="pt-BR" sz="6000" dirty="0"/>
          </a:p>
        </p:txBody>
      </p:sp>
      <p:sp>
        <p:nvSpPr>
          <p:cNvPr id="39" name="Retângulo 38"/>
          <p:cNvSpPr/>
          <p:nvPr/>
        </p:nvSpPr>
        <p:spPr>
          <a:xfrm>
            <a:off x="18130851" y="29960646"/>
            <a:ext cx="33768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Fonte: O autor,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8273727" y="21602400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Fonte: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 autor, 2017</a:t>
            </a:r>
            <a:endParaRPr lang="pt-B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18845231" y="24388482"/>
            <a:ext cx="11930146" cy="478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>
            <a:off x="21345561" y="25888680"/>
            <a:ext cx="73581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FOTO DA ATIVIDADE</a:t>
            </a:r>
            <a:endParaRPr lang="pt-BR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3240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­­­­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71784" y="-71733"/>
            <a:ext cx="32475833" cy="7057059"/>
          </a:xfrm>
          <a:prstGeom prst="rect">
            <a:avLst/>
          </a:prstGeom>
          <a:solidFill>
            <a:schemeClr val="bg1"/>
          </a:solidFill>
          <a:ln w="857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6" name="Imagem 35"/>
          <p:cNvPicPr/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885" b="98558" l="181" r="99458">
                        <a14:foregroundMark x1="17541" y1="71154" x2="23146" y2="81250"/>
                        <a14:foregroundMark x1="18807" y1="28846" x2="24955" y2="16827"/>
                        <a14:foregroundMark x1="27848" y1="14183" x2="35986" y2="7212"/>
                        <a14:foregroundMark x1="41953" y1="97356" x2="41953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417" y="-71733"/>
            <a:ext cx="9235607" cy="701344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185" y="864371"/>
            <a:ext cx="453672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120</Words>
  <Application>Microsoft Office PowerPoint</Application>
  <PresentationFormat>Personalizar</PresentationFormat>
  <Paragraphs>33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Hiam</dc:creator>
  <cp:lastModifiedBy>Fabio</cp:lastModifiedBy>
  <cp:revision>34</cp:revision>
  <dcterms:created xsi:type="dcterms:W3CDTF">2017-10-24T22:14:56Z</dcterms:created>
  <dcterms:modified xsi:type="dcterms:W3CDTF">2018-11-26T19:39:28Z</dcterms:modified>
</cp:coreProperties>
</file>